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9" r:id="rId2"/>
    <p:sldId id="256" r:id="rId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2013D8DD-A0C0-49E4-A628-C2A8CA2FA530}">
          <p14:sldIdLst>
            <p14:sldId id="269"/>
            <p14:sldId id="256"/>
          </p14:sldIdLst>
        </p14:section>
        <p14:section name="未命名的章節" id="{5A1AC721-2870-4733-89EF-F9FFE2F681F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0FF5D"/>
    <a:srgbClr val="CCFFFF"/>
    <a:srgbClr val="33CCFF"/>
    <a:srgbClr val="FFCC99"/>
    <a:srgbClr val="F5F5F5"/>
    <a:srgbClr val="FFDC6D"/>
    <a:srgbClr val="CCFF99"/>
    <a:srgbClr val="92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>
      <p:cViewPr varScale="1">
        <p:scale>
          <a:sx n="102" d="100"/>
          <a:sy n="102" d="100"/>
        </p:scale>
        <p:origin x="2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C9C59-E6F7-48A1-AC7B-92C1B7B5E49A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750ED-BDDB-437C-94C6-3254B6C796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4723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750ED-BDDB-437C-94C6-3254B6C7964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180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01E38-2CAB-4C86-B9E6-00B54553DF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3626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22B19-F85A-4EBA-9EDE-FC61772E47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5190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AE3A5-54BF-4C95-ABA2-BB396F863B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544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B1B5B-D8D2-4272-B5C6-129A28D2DD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670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97B8E-E128-4005-A875-2683C415C4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116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5A887-2D09-46AF-92B6-EF2D76A3BC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856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B9741-2A3C-41C9-A082-B280293991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294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DB876-E0F5-429A-954B-A682090A56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9051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C9215-33D9-472D-A8C6-F47B38A5D9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9457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6D489-C228-4FB9-90F2-7420A8E71E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504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3A061-656A-4F59-AD81-17A5CF62C3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146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9592A3B-23D4-499A-ACAE-C1AAC857D1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8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11" Type="http://schemas.openxmlformats.org/officeDocument/2006/relationships/image" Target="../media/image7.emf"/><Relationship Id="rId5" Type="http://schemas.openxmlformats.org/officeDocument/2006/relationships/image" Target="../media/image12.emf"/><Relationship Id="rId15" Type="http://schemas.openxmlformats.org/officeDocument/2006/relationships/image" Target="../media/image9.emf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1.emf"/><Relationship Id="rId9" Type="http://schemas.openxmlformats.org/officeDocument/2006/relationships/image" Target="../media/image16.emf"/><Relationship Id="rId1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-25964"/>
            <a:ext cx="9144000" cy="6883963"/>
          </a:xfrm>
          <a:prstGeom prst="rect">
            <a:avLst/>
          </a:prstGeom>
          <a:gradFill>
            <a:gsLst>
              <a:gs pos="55000">
                <a:srgbClr val="FFFF99"/>
              </a:gs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8459788" y="6207125"/>
            <a:ext cx="7223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400" b="1" i="1" dirty="0">
                <a:solidFill>
                  <a:srgbClr val="9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標楷體" pitchFamily="65" charset="-120"/>
              </a:rPr>
              <a:t>CSSA</a:t>
            </a:r>
          </a:p>
        </p:txBody>
      </p:sp>
      <p:pic>
        <p:nvPicPr>
          <p:cNvPr id="14" name="Picture 9" descr="中主logo-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5949950"/>
            <a:ext cx="3952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0"/>
          <p:cNvSpPr txBox="1">
            <a:spLocks noChangeArrowheads="1"/>
          </p:cNvSpPr>
          <p:nvPr/>
        </p:nvSpPr>
        <p:spPr bwMode="auto">
          <a:xfrm>
            <a:off x="7786959" y="6405563"/>
            <a:ext cx="13570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TW" altLang="en-US" sz="1600" dirty="0" smtClean="0">
                <a:solidFill>
                  <a:srgbClr val="92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王后的故事</a:t>
            </a:r>
            <a:endParaRPr lang="zh-TW" altLang="en-US" sz="1600" dirty="0">
              <a:solidFill>
                <a:srgbClr val="9200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20688"/>
            <a:ext cx="4728435" cy="620680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250" y="2381547"/>
            <a:ext cx="3877300" cy="37046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4664"/>
            <a:ext cx="4427930" cy="12471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709" y="1269126"/>
            <a:ext cx="2302074" cy="4526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123" y="3578618"/>
            <a:ext cx="2301615" cy="31842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 Box 40"/>
          <p:cNvSpPr txBox="1">
            <a:spLocks noChangeArrowheads="1"/>
          </p:cNvSpPr>
          <p:nvPr/>
        </p:nvSpPr>
        <p:spPr bwMode="auto">
          <a:xfrm>
            <a:off x="0" y="5827414"/>
            <a:ext cx="914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i="1" dirty="0" smtClean="0">
                <a:solidFill>
                  <a:srgbClr val="C00000"/>
                </a:solidFill>
                <a:latin typeface="超研澤新特黑" panose="02010609010101010101" pitchFamily="49" charset="-120"/>
                <a:ea typeface="超研澤新特黑" panose="02010609010101010101" pitchFamily="49" charset="-120"/>
              </a:rPr>
              <a:t>－詩歌－</a:t>
            </a:r>
            <a:endParaRPr lang="zh-TW" altLang="en-US" sz="4400" i="1" dirty="0">
              <a:solidFill>
                <a:srgbClr val="C00000"/>
              </a:solidFill>
              <a:latin typeface="超研澤新特黑" panose="02010609010101010101" pitchFamily="49" charset="-120"/>
              <a:ea typeface="超研澤新特黑" panose="02010609010101010101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77" name="Rectangle 17"/>
          <p:cNvSpPr>
            <a:spLocks noChangeArrowheads="1"/>
          </p:cNvSpPr>
          <p:nvPr/>
        </p:nvSpPr>
        <p:spPr bwMode="auto">
          <a:xfrm>
            <a:off x="7164288" y="404813"/>
            <a:ext cx="194421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zh-TW" altLang="en-US" sz="1400" dirty="0" smtClean="0">
                <a:solidFill>
                  <a:schemeClr val="bg1"/>
                </a:solidFill>
                <a:latin typeface="Broadway" pitchFamily="82" charset="0"/>
                <a:ea typeface="超研澤ＣＳ粗圓" pitchFamily="49" charset="-120"/>
              </a:rPr>
              <a:t>第一課、第十一</a:t>
            </a:r>
            <a:r>
              <a:rPr lang="en-US" altLang="zh-TW" sz="1400" dirty="0" smtClean="0">
                <a:solidFill>
                  <a:schemeClr val="bg1"/>
                </a:solidFill>
                <a:latin typeface="Broadway" pitchFamily="82" charset="0"/>
                <a:ea typeface="超研澤ＣＳ粗圓" pitchFamily="49" charset="-120"/>
              </a:rPr>
              <a:t> </a:t>
            </a:r>
            <a:r>
              <a:rPr lang="zh-TW" altLang="en-US" sz="1400" dirty="0" smtClean="0">
                <a:solidFill>
                  <a:schemeClr val="bg1"/>
                </a:solidFill>
                <a:latin typeface="Broadway" pitchFamily="82" charset="0"/>
                <a:ea typeface="超研澤ＣＳ粗圓" pitchFamily="49" charset="-120"/>
              </a:rPr>
              <a:t>課</a:t>
            </a:r>
            <a:endParaRPr lang="zh-TW" altLang="en-US" sz="1400" i="1" dirty="0">
              <a:solidFill>
                <a:schemeClr val="bg1"/>
              </a:solidFill>
              <a:latin typeface="文鼎特明" pitchFamily="49" charset="-120"/>
              <a:ea typeface="超研澤ＣＳ粗圓" pitchFamily="49" charset="-120"/>
            </a:endParaRPr>
          </a:p>
        </p:txBody>
      </p:sp>
      <p:grpSp>
        <p:nvGrpSpPr>
          <p:cNvPr id="61" name="群組 60"/>
          <p:cNvGrpSpPr/>
          <p:nvPr/>
        </p:nvGrpSpPr>
        <p:grpSpPr>
          <a:xfrm>
            <a:off x="107504" y="5898862"/>
            <a:ext cx="8842941" cy="946348"/>
            <a:chOff x="107504" y="5898862"/>
            <a:chExt cx="8842941" cy="946348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504" y="5898862"/>
              <a:ext cx="3960440" cy="9463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404730">
              <a:off x="6547950" y="6384237"/>
              <a:ext cx="426383" cy="3993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53178">
              <a:off x="6033593" y="6418851"/>
              <a:ext cx="381013" cy="381013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16102" y="6356587"/>
              <a:ext cx="378229" cy="4097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91173" y="6495573"/>
              <a:ext cx="259484" cy="2902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6508744">
              <a:off x="5473483" y="6495573"/>
              <a:ext cx="354234" cy="2457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50121" y="6146472"/>
              <a:ext cx="582319" cy="53682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8601350">
              <a:off x="7137725" y="6375872"/>
              <a:ext cx="378229" cy="4097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8683354">
              <a:off x="7535648" y="6080684"/>
              <a:ext cx="313201" cy="3503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4" name="圖片 6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4665632">
              <a:off x="5981784" y="6392564"/>
              <a:ext cx="290319" cy="31451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5" name="圖片 6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6508744">
              <a:off x="8650431" y="6412372"/>
              <a:ext cx="354234" cy="2457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867938"/>
              </p:ext>
            </p:extLst>
          </p:nvPr>
        </p:nvGraphicFramePr>
        <p:xfrm>
          <a:off x="395536" y="798609"/>
          <a:ext cx="687636" cy="254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CorelDRAW" r:id="rId10" imgW="511902" imgH="189540" progId="CorelDRAW.Graphic.9">
                  <p:embed/>
                </p:oleObj>
              </mc:Choice>
              <mc:Fallback>
                <p:oleObj name="CorelDRAW" r:id="rId10" imgW="511902" imgH="18954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5536" y="798609"/>
                        <a:ext cx="687636" cy="254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076278"/>
              </p:ext>
            </p:extLst>
          </p:nvPr>
        </p:nvGraphicFramePr>
        <p:xfrm>
          <a:off x="3309115" y="404813"/>
          <a:ext cx="2223599" cy="647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CorelDRAW" r:id="rId12" imgW="1879315" imgH="548100" progId="CorelDRAW.Graphic.9">
                  <p:embed/>
                </p:oleObj>
              </mc:Choice>
              <mc:Fallback>
                <p:oleObj name="CorelDRAW" r:id="rId12" imgW="1879315" imgH="54810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09115" y="404813"/>
                        <a:ext cx="2223599" cy="647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482214"/>
              </p:ext>
            </p:extLst>
          </p:nvPr>
        </p:nvGraphicFramePr>
        <p:xfrm>
          <a:off x="1511958" y="1493624"/>
          <a:ext cx="6077398" cy="466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CorelDRAW" r:id="rId14" imgW="5887277" imgH="4517100" progId="CorelDRAW.Graphic.9">
                  <p:embed/>
                </p:oleObj>
              </mc:Choice>
              <mc:Fallback>
                <p:oleObj name="CorelDRAW" r:id="rId14" imgW="5887277" imgH="451710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11958" y="1493624"/>
                        <a:ext cx="6077398" cy="4661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3678</TotalTime>
  <Words>13</Words>
  <Application>Microsoft Office PowerPoint</Application>
  <PresentationFormat>如螢幕大小 (4:3)</PresentationFormat>
  <Paragraphs>5</Paragraphs>
  <Slides>2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14" baseType="lpstr">
      <vt:lpstr>文鼎特明</vt:lpstr>
      <vt:lpstr>華康粗圓體</vt:lpstr>
      <vt:lpstr>超研澤ＣＳ粗圓</vt:lpstr>
      <vt:lpstr>超研澤新特黑</vt:lpstr>
      <vt:lpstr>新細明體</vt:lpstr>
      <vt:lpstr>標楷體</vt:lpstr>
      <vt:lpstr>Arial</vt:lpstr>
      <vt:lpstr>Broadway</vt:lpstr>
      <vt:lpstr>Calibri</vt:lpstr>
      <vt:lpstr>Monotype Corsiva</vt:lpstr>
      <vt:lpstr>預設簡報設計</vt:lpstr>
      <vt:lpstr>CorelDRAW</vt:lpstr>
      <vt:lpstr>PowerPoint 簡報</vt:lpstr>
      <vt:lpstr>PowerPoint 簡報</vt:lpstr>
    </vt:vector>
  </TitlesOfParts>
  <Company>SYNNEX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254</cp:revision>
  <dcterms:created xsi:type="dcterms:W3CDTF">2009-01-08T06:25:56Z</dcterms:created>
  <dcterms:modified xsi:type="dcterms:W3CDTF">2024-01-16T03:44:21Z</dcterms:modified>
</cp:coreProperties>
</file>